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71" r:id="rId2"/>
    <p:sldId id="286" r:id="rId3"/>
    <p:sldId id="287" r:id="rId4"/>
    <p:sldId id="279" r:id="rId5"/>
    <p:sldId id="274" r:id="rId6"/>
    <p:sldId id="258" r:id="rId7"/>
  </p:sldIdLst>
  <p:sldSz cx="9144000" cy="6858000" type="screen4x3"/>
  <p:notesSz cx="6805613" cy="9939338"/>
  <p:embeddedFontLst>
    <p:embeddedFont>
      <p:font typeface="나눔고딕" panose="020D0604000000000000" pitchFamily="34" charset="-127"/>
      <p:regular r:id="rId9"/>
      <p:bold r:id="rId10"/>
    </p:embeddedFont>
    <p:embeddedFont>
      <p:font typeface="나눔고딕 ExtraBold" panose="020D0604000000000000" pitchFamily="34" charset="-127"/>
      <p:regular r:id="rId11"/>
      <p:bold r:id="rId12"/>
    </p:embeddedFont>
    <p:embeddedFont>
      <p:font typeface="맑은 고딕" panose="020B0503020000020004" pitchFamily="34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CAA8"/>
    <a:srgbClr val="706868"/>
    <a:srgbClr val="4BA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8" autoAdjust="0"/>
    <p:restoredTop sz="94632"/>
  </p:normalViewPr>
  <p:slideViewPr>
    <p:cSldViewPr>
      <p:cViewPr varScale="1">
        <p:scale>
          <a:sx n="111" d="100"/>
          <a:sy n="111" d="100"/>
        </p:scale>
        <p:origin x="50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3A397-4DC3-46CE-9AE3-45BE39C97A59}" type="datetimeFigureOut">
              <a:rPr lang="ko-KR" altLang="en-US" smtClean="0"/>
              <a:pPr/>
              <a:t>2018. 10. 16.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F5DD3-10C4-4F53-9E08-2A05AD183D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98D8404-51C6-4B08-BD89-F174425806F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sp>
        <p:nvSpPr>
          <p:cNvPr id="16" name="부제목 2"/>
          <p:cNvSpPr txBox="1">
            <a:spLocks/>
          </p:cNvSpPr>
          <p:nvPr userDrawn="1"/>
        </p:nvSpPr>
        <p:spPr>
          <a:xfrm>
            <a:off x="395536" y="6452092"/>
            <a:ext cx="3024336" cy="289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. </a:t>
            </a:r>
            <a:r>
              <a:rPr kumimoji="0" lang="ko-KR" altLang="en-US" sz="8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kumimoji="0" lang="ko-KR" altLang="en-US" sz="8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62290"/>
            <a:ext cx="864890" cy="160826"/>
          </a:xfrm>
          <a:prstGeom prst="rect">
            <a:avLst/>
          </a:prstGeom>
          <a:noFill/>
        </p:spPr>
      </p:pic>
      <p:sp>
        <p:nvSpPr>
          <p:cNvPr id="12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776864" cy="2431256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3568" y="3441502"/>
            <a:ext cx="7776864" cy="639762"/>
          </a:xfrm>
        </p:spPr>
        <p:txBody>
          <a:bodyPr anchor="ctr">
            <a:norm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부제목</a:t>
            </a:r>
          </a:p>
        </p:txBody>
      </p:sp>
      <p:sp>
        <p:nvSpPr>
          <p:cNvPr id="1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83568" y="4437113"/>
            <a:ext cx="7776863" cy="360040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텍스트를 입력합니다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62290"/>
            <a:ext cx="864890" cy="160826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632848" cy="2359248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463972"/>
            <a:ext cx="8229600" cy="1152128"/>
          </a:xfrm>
        </p:spPr>
        <p:txBody>
          <a:bodyPr anchor="t">
            <a:normAutofit/>
          </a:bodyPr>
          <a:lstStyle>
            <a:lvl1pPr algn="l">
              <a:defRPr sz="3000" b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 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번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사용자정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331277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fld id="{CD11B835-C8C7-43F8-9A40-E6B116444874}" type="slidenum">
              <a:rPr lang="ko-KR" altLang="en-US" sz="90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lvl="0" algn="l"/>
              <a:t>‹#›</a:t>
            </a:fld>
            <a:endParaRPr lang="ko-KR" altLang="en-US" sz="9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0" r:id="rId2"/>
    <p:sldLayoutId id="2147483668" r:id="rId3"/>
    <p:sldLayoutId id="2147483669" r:id="rId4"/>
    <p:sldLayoutId id="2147483670" r:id="rId5"/>
    <p:sldLayoutId id="2147483662" r:id="rId6"/>
    <p:sldLayoutId id="2147483671" r:id="rId7"/>
    <p:sldLayoutId id="2147483666" r:id="rId8"/>
    <p:sldLayoutId id="2147483649" r:id="rId9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b="1" kern="1200">
          <a:solidFill>
            <a:schemeClr val="accent6">
              <a:lumMod val="75000"/>
            </a:schemeClr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None/>
        <a:defRPr sz="32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None/>
        <a:defRPr sz="28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4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764704"/>
            <a:ext cx="7128792" cy="1470025"/>
          </a:xfrm>
        </p:spPr>
        <p:txBody>
          <a:bodyPr>
            <a:noAutofit/>
          </a:bodyPr>
          <a:lstStyle/>
          <a:p>
            <a:pPr algn="l">
              <a:lnSpc>
                <a:spcPts val="56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나만의 여행 가이드</a:t>
            </a:r>
            <a:br>
              <a:rPr lang="en-US" altLang="ko-KR" sz="4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ko-KR" altLang="en-US" sz="48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755576" y="3355936"/>
            <a:ext cx="6120680" cy="7931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2018-2</a:t>
            </a:r>
            <a:r>
              <a:rPr kumimoji="0" lang="ko-KR" altLang="en-US" sz="3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자료구조 설계 개인프로젝트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EFB172-2376-6D4F-89B9-F17C07FED694}"/>
              </a:ext>
            </a:extLst>
          </p:cNvPr>
          <p:cNvSpPr txBox="1"/>
          <p:nvPr/>
        </p:nvSpPr>
        <p:spPr>
          <a:xfrm>
            <a:off x="4090600" y="4437112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디지털이미징공학과</a:t>
            </a:r>
            <a:r>
              <a:rPr lang="ko-KR" altLang="en-US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20155857</a:t>
            </a:r>
            <a:r>
              <a:rPr lang="ko-KR" altLang="en-US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손희덕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I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DEA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9062C7-C797-1449-9476-94576AB85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4" y="1632198"/>
            <a:ext cx="2476971" cy="4405707"/>
          </a:xfrm>
          <a:prstGeom prst="rect">
            <a:avLst/>
          </a:prstGeom>
          <a:ln w="38100">
            <a:solidFill>
              <a:srgbClr val="706868"/>
            </a:solidFill>
          </a:ln>
        </p:spPr>
      </p:pic>
      <p:sp>
        <p:nvSpPr>
          <p:cNvPr id="19" name="부제목 2">
            <a:extLst>
              <a:ext uri="{FF2B5EF4-FFF2-40B4-BE49-F238E27FC236}">
                <a16:creationId xmlns:a16="http://schemas.microsoft.com/office/drawing/2014/main" id="{7CBD11E1-C4CE-A045-A4FB-C57921323FB9}"/>
              </a:ext>
            </a:extLst>
          </p:cNvPr>
          <p:cNvSpPr txBox="1">
            <a:spLocks/>
          </p:cNvSpPr>
          <p:nvPr/>
        </p:nvSpPr>
        <p:spPr>
          <a:xfrm>
            <a:off x="3535616" y="1574106"/>
            <a:ext cx="5356863" cy="4357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9.11[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16:00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22:00</a:t>
            </a: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경복궁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갈 곳은 많지만 시간은 정해져 있다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경복궁 먼저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미술관 먼저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✓ 경복궁 ➤ 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010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I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DEA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9062C7-C797-1449-9476-94576AB85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4" y="1632199"/>
            <a:ext cx="2476971" cy="4405705"/>
          </a:xfrm>
          <a:prstGeom prst="rect">
            <a:avLst/>
          </a:prstGeom>
          <a:ln w="38100">
            <a:solidFill>
              <a:srgbClr val="706868"/>
            </a:solidFill>
          </a:ln>
        </p:spPr>
      </p:pic>
      <p:sp>
        <p:nvSpPr>
          <p:cNvPr id="19" name="부제목 2">
            <a:extLst>
              <a:ext uri="{FF2B5EF4-FFF2-40B4-BE49-F238E27FC236}">
                <a16:creationId xmlns:a16="http://schemas.microsoft.com/office/drawing/2014/main" id="{7CBD11E1-C4CE-A045-A4FB-C57921323FB9}"/>
              </a:ext>
            </a:extLst>
          </p:cNvPr>
          <p:cNvSpPr txBox="1">
            <a:spLocks/>
          </p:cNvSpPr>
          <p:nvPr/>
        </p:nvSpPr>
        <p:spPr>
          <a:xfrm>
            <a:off x="3535616" y="1574107"/>
            <a:ext cx="5356863" cy="3358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9.11[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16:00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22:00</a:t>
            </a: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✓ 경복궁 ➤ 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휴무일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개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폐관 시간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공사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다양한 이유로 일정에 지장이 생긴다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✓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경복궁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9458EA-61F3-C549-9220-5FBD0B313A13}"/>
              </a:ext>
            </a:extLst>
          </p:cNvPr>
          <p:cNvSpPr/>
          <p:nvPr/>
        </p:nvSpPr>
        <p:spPr>
          <a:xfrm>
            <a:off x="1040857" y="5301208"/>
            <a:ext cx="1396424" cy="144016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A8CDA8-99D0-7E45-B76D-9EEEC47D5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506" y="4932796"/>
            <a:ext cx="1155700" cy="1219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A5E2F0-0EB9-1249-B58A-33F8183DDFED}"/>
              </a:ext>
            </a:extLst>
          </p:cNvPr>
          <p:cNvSpPr/>
          <p:nvPr/>
        </p:nvSpPr>
        <p:spPr>
          <a:xfrm>
            <a:off x="3805433" y="5081388"/>
            <a:ext cx="4943031" cy="974030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최적의 코스 짜기 프로그램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r>
              <a:rPr lang="ko-KR" altLang="en-US" sz="1400" b="1" spc="-2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제한점</a:t>
            </a:r>
            <a:r>
              <a:rPr lang="ko-KR" altLang="en-US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데이터가 너무 방대하다</a:t>
            </a:r>
            <a:r>
              <a:rPr lang="en-US" altLang="ko-KR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20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2305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6253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143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641973"/>
            <a:ext cx="6316216" cy="2549718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자유여행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,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나는 가고 싶은 곳은 많고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시간은 정해져 있다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.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나의 여행 코스는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01. IDEA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A8874E-3F76-4040-882D-A67D47E1A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54" y="3603713"/>
            <a:ext cx="4067746" cy="2935557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58ADBCD2-69E4-E446-9F53-D069318EC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3172" y="1412776"/>
            <a:ext cx="1825562" cy="18255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231E4F-1EEF-9247-A6D4-6C2F196C26CD}"/>
              </a:ext>
            </a:extLst>
          </p:cNvPr>
          <p:cNvSpPr txBox="1"/>
          <p:nvPr/>
        </p:nvSpPr>
        <p:spPr>
          <a:xfrm>
            <a:off x="4860032" y="3603713"/>
            <a:ext cx="3744416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나에게 주어진 시간은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9.3(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월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)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~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9.5(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수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어디를 가고 싶은가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A, B ,C ,D,E,F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나의 교통 수단은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뚜벅이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..</a:t>
            </a:r>
            <a:r>
              <a:rPr lang="ko-KR" altLang="en-US" sz="2000" b="1" dirty="0" err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ㅜ</a:t>
            </a:r>
            <a:endParaRPr lang="en-US" altLang="ko-KR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-8648" y="19332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D074A02-1D73-7A40-BD79-BCD064649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04" y="188640"/>
            <a:ext cx="8082191" cy="540060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EE3CAD-B63E-7C44-A0AC-363C5898F55E}"/>
              </a:ext>
            </a:extLst>
          </p:cNvPr>
          <p:cNvSpPr/>
          <p:nvPr/>
        </p:nvSpPr>
        <p:spPr>
          <a:xfrm>
            <a:off x="530904" y="5777880"/>
            <a:ext cx="8064896" cy="963488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Graph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의 구조는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  <a:b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</a:br>
            <a:r>
              <a:rPr lang="en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Vertex =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Attraction</a:t>
            </a:r>
            <a:r>
              <a:rPr lang="en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			 edge =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Path</a:t>
            </a:r>
            <a:endParaRPr lang="en" altLang="ko-KR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6E0B8A-25B6-F64C-9C73-4DEB5D037B99}"/>
              </a:ext>
            </a:extLst>
          </p:cNvPr>
          <p:cNvSpPr>
            <a:spLocks noChangeAspect="1"/>
          </p:cNvSpPr>
          <p:nvPr/>
        </p:nvSpPr>
        <p:spPr>
          <a:xfrm>
            <a:off x="4419352" y="764704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E8F620-B298-094E-BB92-F3174BF5E3DC}"/>
              </a:ext>
            </a:extLst>
          </p:cNvPr>
          <p:cNvSpPr>
            <a:spLocks noChangeAspect="1"/>
          </p:cNvSpPr>
          <p:nvPr/>
        </p:nvSpPr>
        <p:spPr>
          <a:xfrm>
            <a:off x="3491880" y="1628800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6D0F0D-9ADA-1943-AEA7-68C0FE7FBF61}"/>
              </a:ext>
            </a:extLst>
          </p:cNvPr>
          <p:cNvSpPr>
            <a:spLocks noChangeAspect="1"/>
          </p:cNvSpPr>
          <p:nvPr/>
        </p:nvSpPr>
        <p:spPr>
          <a:xfrm>
            <a:off x="1115616" y="6259624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71C1FC-968D-E041-A509-DC6F48F4F367}"/>
              </a:ext>
            </a:extLst>
          </p:cNvPr>
          <p:cNvSpPr>
            <a:spLocks noChangeAspect="1"/>
          </p:cNvSpPr>
          <p:nvPr/>
        </p:nvSpPr>
        <p:spPr>
          <a:xfrm>
            <a:off x="4860032" y="3412590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4D3AC2-A853-C044-9EC3-21B0B1242670}"/>
              </a:ext>
            </a:extLst>
          </p:cNvPr>
          <p:cNvSpPr>
            <a:spLocks noChangeAspect="1"/>
          </p:cNvSpPr>
          <p:nvPr/>
        </p:nvSpPr>
        <p:spPr>
          <a:xfrm>
            <a:off x="4362338" y="3933056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9A1C44-494A-094A-96D7-051105A0D02A}"/>
              </a:ext>
            </a:extLst>
          </p:cNvPr>
          <p:cNvSpPr>
            <a:spLocks noChangeAspect="1"/>
          </p:cNvSpPr>
          <p:nvPr/>
        </p:nvSpPr>
        <p:spPr>
          <a:xfrm>
            <a:off x="6876256" y="2566519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1C40D5-E590-9246-B309-B9BDD15101AC}"/>
              </a:ext>
            </a:extLst>
          </p:cNvPr>
          <p:cNvSpPr>
            <a:spLocks noChangeAspect="1"/>
          </p:cNvSpPr>
          <p:nvPr/>
        </p:nvSpPr>
        <p:spPr>
          <a:xfrm>
            <a:off x="2158621" y="3789056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0B497F-E88D-C549-97B2-DC3F251C1B31}"/>
              </a:ext>
            </a:extLst>
          </p:cNvPr>
          <p:cNvSpPr>
            <a:spLocks noChangeAspect="1"/>
          </p:cNvSpPr>
          <p:nvPr/>
        </p:nvSpPr>
        <p:spPr>
          <a:xfrm>
            <a:off x="2014621" y="2710519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995A04B1-6B8A-3A4D-B281-14227E7D503A}"/>
              </a:ext>
            </a:extLst>
          </p:cNvPr>
          <p:cNvCxnSpPr/>
          <p:nvPr/>
        </p:nvCxnSpPr>
        <p:spPr>
          <a:xfrm flipV="1">
            <a:off x="2158621" y="1772800"/>
            <a:ext cx="1477259" cy="10817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028BD521-38ED-5E47-872D-EB5F6B6054AF}"/>
              </a:ext>
            </a:extLst>
          </p:cNvPr>
          <p:cNvCxnSpPr>
            <a:cxnSpLocks/>
          </p:cNvCxnSpPr>
          <p:nvPr/>
        </p:nvCxnSpPr>
        <p:spPr>
          <a:xfrm flipV="1">
            <a:off x="3635880" y="948238"/>
            <a:ext cx="908679" cy="8245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A3E1DB37-795E-8641-997C-37BFE6817A02}"/>
              </a:ext>
            </a:extLst>
          </p:cNvPr>
          <p:cNvCxnSpPr>
            <a:cxnSpLocks/>
          </p:cNvCxnSpPr>
          <p:nvPr/>
        </p:nvCxnSpPr>
        <p:spPr>
          <a:xfrm>
            <a:off x="2322160" y="3970660"/>
            <a:ext cx="2222399" cy="106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9B10081B-AFEA-4C41-AB64-B807D10D8A91}"/>
              </a:ext>
            </a:extLst>
          </p:cNvPr>
          <p:cNvCxnSpPr>
            <a:cxnSpLocks/>
          </p:cNvCxnSpPr>
          <p:nvPr/>
        </p:nvCxnSpPr>
        <p:spPr>
          <a:xfrm flipV="1">
            <a:off x="4486017" y="3556590"/>
            <a:ext cx="518015" cy="5370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A7604783-DA3F-674B-83EB-1D9C0021EC3F}"/>
              </a:ext>
            </a:extLst>
          </p:cNvPr>
          <p:cNvCxnSpPr>
            <a:cxnSpLocks/>
          </p:cNvCxnSpPr>
          <p:nvPr/>
        </p:nvCxnSpPr>
        <p:spPr>
          <a:xfrm flipV="1">
            <a:off x="5004032" y="2710520"/>
            <a:ext cx="2016224" cy="8460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461FBBF-0847-F744-922A-62CFB43513D3}"/>
              </a:ext>
            </a:extLst>
          </p:cNvPr>
          <p:cNvCxnSpPr>
            <a:cxnSpLocks/>
          </p:cNvCxnSpPr>
          <p:nvPr/>
        </p:nvCxnSpPr>
        <p:spPr>
          <a:xfrm>
            <a:off x="5652120" y="6453336"/>
            <a:ext cx="4320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Graph Model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514075" y="1861844"/>
            <a:ext cx="3528392" cy="41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가고 싶은 관광지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폐관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휴무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평균 관람 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교통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0B3F4-929D-1943-A725-42D0ECD42A23}"/>
              </a:ext>
            </a:extLst>
          </p:cNvPr>
          <p:cNvSpPr txBox="1"/>
          <p:nvPr/>
        </p:nvSpPr>
        <p:spPr>
          <a:xfrm>
            <a:off x="755576" y="1400179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Vertex[Attraction]</a:t>
            </a:r>
            <a:endParaRPr lang="ko-KR" altLang="en-US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7843FB-6BAF-EA4F-86F2-509226E28423}"/>
              </a:ext>
            </a:extLst>
          </p:cNvPr>
          <p:cNvSpPr txBox="1"/>
          <p:nvPr/>
        </p:nvSpPr>
        <p:spPr>
          <a:xfrm>
            <a:off x="5208662" y="1405507"/>
            <a:ext cx="181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Edge[Path]</a:t>
            </a:r>
            <a:endParaRPr lang="ko-KR" altLang="en-US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57ADA5-1B65-254A-8A82-FD043DF7442C}"/>
              </a:ext>
            </a:extLst>
          </p:cNvPr>
          <p:cNvSpPr>
            <a:spLocks noChangeAspect="1"/>
          </p:cNvSpPr>
          <p:nvPr/>
        </p:nvSpPr>
        <p:spPr>
          <a:xfrm>
            <a:off x="395536" y="1471901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IDEA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2929ED97-186F-3C4D-B442-91ED3C6AA6D0}"/>
              </a:ext>
            </a:extLst>
          </p:cNvPr>
          <p:cNvCxnSpPr>
            <a:cxnSpLocks/>
          </p:cNvCxnSpPr>
          <p:nvPr/>
        </p:nvCxnSpPr>
        <p:spPr>
          <a:xfrm>
            <a:off x="4776582" y="1628800"/>
            <a:ext cx="4320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BF2CC6-F193-8047-A282-26F06B4E06BC}"/>
              </a:ext>
            </a:extLst>
          </p:cNvPr>
          <p:cNvSpPr txBox="1"/>
          <p:nvPr/>
        </p:nvSpPr>
        <p:spPr>
          <a:xfrm>
            <a:off x="755576" y="4365104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Result</a:t>
            </a:r>
            <a:endParaRPr lang="ko-KR" altLang="en-US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40CD90C-7442-1C43-923D-CE7D2B0C2AFF}"/>
              </a:ext>
            </a:extLst>
          </p:cNvPr>
          <p:cNvSpPr/>
          <p:nvPr/>
        </p:nvSpPr>
        <p:spPr>
          <a:xfrm>
            <a:off x="755560" y="4943873"/>
            <a:ext cx="2243674" cy="1729043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2FEF73CB-8DF8-824E-90B8-2BA18F39E078}"/>
              </a:ext>
            </a:extLst>
          </p:cNvPr>
          <p:cNvSpPr txBox="1">
            <a:spLocks/>
          </p:cNvSpPr>
          <p:nvPr/>
        </p:nvSpPr>
        <p:spPr>
          <a:xfrm>
            <a:off x="5361062" y="2027708"/>
            <a:ext cx="3528392" cy="41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추천 경로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판단 기준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이동 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관람 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여행 일정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날짜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시간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관광지 운영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902A0-69D3-F040-AF95-61621F3B1834}"/>
              </a:ext>
            </a:extLst>
          </p:cNvPr>
          <p:cNvSpPr txBox="1"/>
          <p:nvPr/>
        </p:nvSpPr>
        <p:spPr>
          <a:xfrm>
            <a:off x="755560" y="4992786"/>
            <a:ext cx="22436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9.3 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월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-A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-B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-C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❗️주의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폐관 시간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20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kumimoji="1" lang="ko-KR" altLang="en-US" sz="1200" b="1" dirty="0">
              <a:solidFill>
                <a:srgbClr val="FF0000"/>
              </a:solidFill>
            </a:endParaRPr>
          </a:p>
          <a:p>
            <a:endParaRPr kumimoji="1" lang="ko-KR" altLang="en-US" sz="12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A69A9F-DB5F-D94B-9D84-85D802E0286B}"/>
              </a:ext>
            </a:extLst>
          </p:cNvPr>
          <p:cNvSpPr/>
          <p:nvPr/>
        </p:nvSpPr>
        <p:spPr>
          <a:xfrm>
            <a:off x="3654745" y="4943873"/>
            <a:ext cx="2243674" cy="1729043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F1ECC4-1FE4-D446-8645-BBF3D618EB83}"/>
              </a:ext>
            </a:extLst>
          </p:cNvPr>
          <p:cNvSpPr txBox="1"/>
          <p:nvPr/>
        </p:nvSpPr>
        <p:spPr>
          <a:xfrm>
            <a:off x="3654745" y="4992786"/>
            <a:ext cx="22436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9.4 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-D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❗️주의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점심시간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13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kumimoji="1" lang="ko-KR" altLang="en-US" sz="1200" b="1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-E[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endParaRPr kumimoji="1" lang="ko-KR" altLang="en-US" sz="12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A05810-5881-2E43-A1C1-2E4DD2DC810F}"/>
              </a:ext>
            </a:extLst>
          </p:cNvPr>
          <p:cNvSpPr/>
          <p:nvPr/>
        </p:nvSpPr>
        <p:spPr>
          <a:xfrm>
            <a:off x="6553930" y="4943873"/>
            <a:ext cx="2243674" cy="1729043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E9CE5C-B9AC-1E44-BEA4-5F68E7983209}"/>
              </a:ext>
            </a:extLst>
          </p:cNvPr>
          <p:cNvSpPr txBox="1"/>
          <p:nvPr/>
        </p:nvSpPr>
        <p:spPr>
          <a:xfrm>
            <a:off x="6553930" y="4992786"/>
            <a:ext cx="22436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9.5 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금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-F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❗️주의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오픈 시간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9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-G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-H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218C35E5-C3C7-2B43-9A57-4668BF4957A7}"/>
              </a:ext>
            </a:extLst>
          </p:cNvPr>
          <p:cNvCxnSpPr>
            <a:cxnSpLocks/>
            <a:stCxn id="23" idx="3"/>
            <a:endCxn id="30" idx="1"/>
          </p:cNvCxnSpPr>
          <p:nvPr/>
        </p:nvCxnSpPr>
        <p:spPr>
          <a:xfrm>
            <a:off x="2999234" y="5808395"/>
            <a:ext cx="655511" cy="0"/>
          </a:xfrm>
          <a:prstGeom prst="line">
            <a:avLst/>
          </a:prstGeom>
          <a:ln w="63500">
            <a:solidFill>
              <a:srgbClr val="706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2976D2DA-B4A8-8A41-A7BB-FA9D148D7E2D}"/>
              </a:ext>
            </a:extLst>
          </p:cNvPr>
          <p:cNvCxnSpPr>
            <a:cxnSpLocks/>
          </p:cNvCxnSpPr>
          <p:nvPr/>
        </p:nvCxnSpPr>
        <p:spPr>
          <a:xfrm>
            <a:off x="5898419" y="5808395"/>
            <a:ext cx="655511" cy="0"/>
          </a:xfrm>
          <a:prstGeom prst="line">
            <a:avLst/>
          </a:prstGeom>
          <a:ln w="63500">
            <a:solidFill>
              <a:srgbClr val="706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7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EBDDC3"/>
      </a:hlink>
      <a:folHlink>
        <a:srgbClr val="B29C93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276</Words>
  <Application>Microsoft Macintosh PowerPoint</Application>
  <PresentationFormat>화면 슬라이드 쇼(4:3)</PresentationFormat>
  <Paragraphs>67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나눔고딕</vt:lpstr>
      <vt:lpstr>나눔고딕 ExtraBold</vt:lpstr>
      <vt:lpstr>Wingdings</vt:lpstr>
      <vt:lpstr>Arial</vt:lpstr>
      <vt:lpstr>맑은 고딕</vt:lpstr>
      <vt:lpstr>Office 테마</vt:lpstr>
      <vt:lpstr>나만의 여행 가이드 </vt:lpstr>
      <vt:lpstr>IDEA BUILDING</vt:lpstr>
      <vt:lpstr>IDEA BUILDING</vt:lpstr>
      <vt:lpstr>자유여행, 나는 가고 싶은 곳은 많고 시간은 정해져 있다. 나의 여행 코스는?</vt:lpstr>
      <vt:lpstr>PowerPoint 프레젠테이션</vt:lpstr>
      <vt:lpstr>Graph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</dc:title>
  <dc:creator>네이버 한글캠페인</dc:creator>
  <cp:lastModifiedBy>손희덕</cp:lastModifiedBy>
  <cp:revision>44</cp:revision>
  <cp:lastPrinted>2018-10-06T15:33:45Z</cp:lastPrinted>
  <dcterms:created xsi:type="dcterms:W3CDTF">2011-08-25T02:21:48Z</dcterms:created>
  <dcterms:modified xsi:type="dcterms:W3CDTF">2018-10-16T02:04:49Z</dcterms:modified>
</cp:coreProperties>
</file>